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0.43881856540084391</c:v>
                </c:pt>
                <c:pt idx="1">
                  <c:v>0.56118143459915604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0.43881856540084391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6.3867592755060807</c:v>
                </c:pt>
                <c:pt idx="1">
                  <c:v>8.257888861844302</c:v>
                </c:pt>
                <c:pt idx="2">
                  <c:v>8.3955629394338658</c:v>
                </c:pt>
                <c:pt idx="3">
                  <c:v>8.8370975029900869</c:v>
                </c:pt>
                <c:pt idx="4">
                  <c:v>8.0334115124804981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7.4783958079714701</c:v>
                </c:pt>
                <c:pt idx="2">
                  <c:v>7.8009712010539456</c:v>
                </c:pt>
                <c:pt idx="3">
                  <c:v>8.2677905524545814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72-407D-82DF-74D347993E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72-407D-82DF-74D347993E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0.50800521345259941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0.25229265298056092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2.6338993645385766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0.25229265298056092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0.32351844229700788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6.1339685692575134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0.60406697381901697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0.18286425403293638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1.9090767678093439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0.18286425403293727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0.45157250929491255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6.0436474497921999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7.1671410490025353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36-499F-ACEB-2154D773ED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36-499F-ACEB-2154D773ED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E1-49D5-A94F-EEBE9D9748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E1-49D5-A94F-EEBE9D9748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0.26827794935534133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0.38463936550073985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0.10723457933540637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1.1195137354628084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0.10723457933540637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0.38463936550073985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0.22333701012119889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7.2133056894497534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0.45602622374657731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0.44726543577266931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0.12469425950177904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1.3017903097188217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0.12469425950177992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0.44726543577266931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0.12892225389365031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7.4203012235457519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0.68855014079393939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0.55981443507144579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0.15607207903076414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1.6293702766406755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0.15607207903076503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0.22211574524038191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6.8678162340121034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6.8320696795612328</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7.2449301993393984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CF-44FE-AB98-ADC89B7962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CF-44FE-AB98-ADC89B7962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38-4E11-948F-F575278DAF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38-4E11-948F-F575278DAF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0.73089267510618328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0.67666600676122801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0.18864942357406722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1.9694731138706221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0.18864942357406722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0.67666600676122801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0.32786850265496525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6.8320696795612328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8.9915189413594998E-2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0.91595898761952199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0.25536251755717743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2.6659483134954591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0.25536251755717743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0.51839676343316121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7.3538894851680539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8.2056887845931712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CF-45B9-9E39-4B52CB436E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CF-45B9-9E39-4B52CB436E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B7-40D2-B6A7-B95F1BC727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B7-40D2-B6A7-B95F1BC727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4.4874185824227197E-2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0.39379344087529322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0.10978666710915075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1.1461571683416407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0.10978666710914986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0.39379344087529411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1.2576209530831051E-2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8.2056887845931712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8.3497094657974191</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F2-4759-AA61-B93B29C7E9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F2-4759-AA61-B93B29C7E9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E3-4BE0-83DF-5FDA3E6CCF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E3-4BE0-83DF-5FDA3E6CCF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9C-4C5D-8063-A4C6179F1F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9C-4C5D-8063-A4C6179F1F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0.34509354193369113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0.35491528515487403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9.8947727967837018E-2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1.0330001874335339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9.8947727967837906E-2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0.35491528515487403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0.11828122841956912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8.3497094657974191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8.7874384874017508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AB-4164-86E8-000E72EC92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AB-4164-86E8-000E72EC92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73-48A4-9AD4-D67DFD686E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73-48A4-9AD4-D67DFD686E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0.96244593690347369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0.35786014181637071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9.9768731987765591E-2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1.0415713524707506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9.9768731987765591E-2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0.12255725892069691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9.0180365619857241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0.52901121262486672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0.24131651852803415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6.7277241156400436E-2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0.70236481576579379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6.7277241156400436E-2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0.24131651852803415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0.10459031394562501</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9.005387240356125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0.47383920230829624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0.25625934441882947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7.1443189294329912E-2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0.74585672099394884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7.1443189294329912E-2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0.25625934441882947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0.10083863704692675</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8.3388916598634051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7.8410401248317694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8D-46CA-AFD6-36B9A80DF2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8D-46CA-AFD6-36B9A80DF2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6A-4ACE-9BAA-EA3202D103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6A-4ACE-9BAA-EA3202D103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62-487D-93E8-8A0A857372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62-487D-93E8-8A0A857372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0.16461841098792007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0.39094780469219792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0.10899332501677605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1.1378747898883574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0.10899332501677605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0.33547031502310709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7.4009432640263588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0.3139471775187852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0.34305329303264376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9.5640693250652831E-2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0.99847521598787736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9.5640693250652831E-2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0.34305329303264465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0.11722190770489682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8.281136985637179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8.4887783161482968</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B3-41BC-8153-7743334641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B3-41BC-8153-7743334641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71-46A3-BABE-BF6DFE4769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71-46A3-BABE-BF6DFE4769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0.65240066253295037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0.57065462842989501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0.15909424389211413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1.6609212473637527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0.15909424389211324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0.57065462842989589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0.75037540397865321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8.257888861844302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0.18767716507508858</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0.17755292719067306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4.9500428621692905E-2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0.5167774247516661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4.9500428621692905E-2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0.17755292719067306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0.48354026207790213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8.9952615247000534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0.13382943345255338</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0.27990350485258197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7.803500444708078E-2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0.81467433235468967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7.803500444708078E-2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0.27990350485258197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0.84766632972803002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8.2131845619005333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7.8178520806154257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0.33569431876398337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0.14661265942069068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1.530615283161759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0.14661265942069157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0.12337885708571683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8.5832671498491706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EC-47DE-92BD-E1791BB023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EC-47DE-92BD-E1791BB023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A-4105-BCD3-12EB2B6C32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A-4105-BCD3-12EB2B6C32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0.12306350266930544</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0.36158237612718747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0.10080646308423891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1.0524051173199176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0.10080646308423979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0.36158237612718658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0.77385493242905845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7.8290937740512803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0.92836817300385643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0.59367319299336518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0.16551164759351344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1.7279180280128017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0.16551164759351344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0.43563020664639929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7.806610387179572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0.10532184478288276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0.43476780747810562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0.12121001417209953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1.2654152847177897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0.12121001417209953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0.2671471579084379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9.2462777383661994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8.5087868747203572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21-4EB9-A820-2F5600AF8A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21-4EB9-A820-2F5600AF8A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E6-423E-933D-6F19599452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E6-423E-933D-6F19599452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0.32060977978364846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0.32907676613665338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9.1744142047915034E-2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0.9577957763944891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9.1744142047915034E-2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0.32907676613665338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0.25698901009006114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7.8868965351401608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0.34570054436494502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0.23784098580947699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6.630828861937843E-2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0.69224908928156026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6.630828861937843E-2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0.23784098580947699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0.120990294528875</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8.9938023320353384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0.15392836362164175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0.1462068620871122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1.5263788167945371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0.1462068620871122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0.28233238779016467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8.4016049158083792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0.17959874226346262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0.2626065752728568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7.3212749801196964E-2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0.76433068065739818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7.3212749801196964E-2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0.2626065752728568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9.0254889373342806E-2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8.6404858352222469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7.9007206046726175E-2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0.28140926255907317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7.8454798437813444E-2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0.81905692182912304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7.8454798437812556E-2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0.28140926255907495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0.1746563905153895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8.5139627964836819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8.4875857959961465</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A6-4D30-A143-7632E706C4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A6-4D30-A143-7632E706C4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B1-42FB-A5C6-3EE9C179D6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B1-42FB-A5C6-3EE9C179D6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0.30750854876110356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9.8936817181685122E-2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1.0328862803800698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9.893681718168601E-2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0.35487614929134459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0.16141641693155506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8.4875857959961465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0.2573104200369345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0.41659405876293132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0.11614330890681135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1.2125196033696248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0.11614330890681224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0.41659405876293043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0.31823329148220303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8.5472073844802612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0.55607004147862682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0.42368405907741469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0.11811994798591918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1.2331554338342627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0.11811994798591918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2.305833265201862E-2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8.9338579509169236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0.39028397258568326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0.21600438008377498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2.2550549638242607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0.21600438008377498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0.77478541171813475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0.14214555478750768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5.976631343923839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0.30165701961879199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0.19869759413314814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2.0743745834047984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0.19869759413314725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0.71270775721375035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1.0470087891743711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3.9220088654284471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0.2129400288055372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0.16087824540729301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1.6795459690972496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0.16087824540729301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0.49101104678846852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7.6522109701096257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0.58461538461538465</c:v>
                </c:pt>
                <c:pt idx="1">
                  <c:v>0.1192307692307692</c:v>
                </c:pt>
                <c:pt idx="2">
                  <c:v>0.1153846153846154</c:v>
                </c:pt>
                <c:pt idx="3">
                  <c:v>8.461538461538462E-2</c:v>
                </c:pt>
                <c:pt idx="4">
                  <c:v>2.6923076923076928E-2</c:v>
                </c:pt>
                <c:pt idx="5">
                  <c:v>6.9230769230769235E-2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6.5211479277985633</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44-4602-8A5D-9370AA52A3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44-4602-8A5D-9370AA52A3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C0-4306-9301-E5FB237E42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C0-4306-9301-E5FB237E42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0.98217947329575228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0.57903417630763521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0.16143039919051905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1.6853103759540762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0.16143039919051905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0.57903417630763521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0.46192562329634512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7.7042955781426246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1.0700792959988208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0.39891406973469312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0.11121426015063562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1.1610610363709588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0.1112142601506374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0.39891406973469223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0.66114264627472963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8.1572041817420846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0.95116418917834356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0.43830931820723418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0.12219736088518207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1.2757230437803218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0.12219736088518296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0.43830931820723329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0.52630677240950163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8.4101000892675355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0.44635408492797701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0.5968586605171291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0.16639973212290826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1.737189504014955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0.16639973212290826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0.59685866051712821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1.9150859502483577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4.8358867063826922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0.39164558691161511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0.55987728510136492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0.156089601149207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1.6295532050616335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0.15608960114920656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0.55987728510136581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1.2466502693191401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3.4982530834578789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0.12597604769749093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0.11588527340858157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1.2098257495185925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0.11588527340858157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0.41566851206958511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0.40018397974564301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7.6119119559763302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9.4387949598709042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0.40384615384615385</c:v>
                </c:pt>
                <c:pt idx="1">
                  <c:v>0.59615384615384615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01-45BB-80E0-C1B94C7DCC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01-45BB-80E0-C1B94C7DCC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F2-4D50-9E02-8B5BFCD496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F2-4D50-9E02-8B5BFCD496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0.27476372459754295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0.10615227031717467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2.9594459314225219E-2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0.30896194027340229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2.9594459314225219E-2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7.3039877655835639E-2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9.696019019679488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0.30691473345742626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8.8918537455624502E-2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0.92829686688542878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8.8918537455624502E-2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0.26922379501629301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8.6805692909332066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0.27482589396293733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4.9024448332856352E-2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1.3667649662640002E-2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0.14268831587393649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1.3667649662640002E-2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4.9024448332856352E-2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3.3324948682347255E-2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9.9397965690000145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6.3682584622508456</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C7-47AF-8D95-7AAAA9E44F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C7-47AF-8D95-7AAAA9E44F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6D-4DF0-A6C4-A7A38A00BC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6D-4DF0-A6C4-A7A38A00BC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0.45677838729623743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0.67003913080002109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0.18680190010209285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1.9501852319552553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0.1868019001020933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0.67003913080002064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0.67016841731348453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2.5921576969691049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0.20193636637919532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0.1933619876081023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2.0186716112028025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6.9073422225940817E-2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8.1243019197401445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0.34230769230769231</c:v>
                </c:pt>
                <c:pt idx="1">
                  <c:v>0.29615384615384621</c:v>
                </c:pt>
                <c:pt idx="2">
                  <c:v>0.36153846153846153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0.66759645545472424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0.50823903088826228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0.14169324194934063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1.4792572654049394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0.14169324194934063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0.50823903088826228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1.2009436077820013E-2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8.6764983013657915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0.90214112897038401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0.26417418439554474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2.7579408602934397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0.26417418439554474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0.94756552687876905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0.42020270102868018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5.1488061004868451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0.15625561695914669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0.31664999428980156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8.8279650966095247E-2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0.92162698292764755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8.8279650966095247E-2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0.31664999428980245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0.1966911916805536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7.3436054849079966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0.70190518015462633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0.5155488472530676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0.14373116409981623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1.5005328824064827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0.14373116409981712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0.5155488472530676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0.39137183115053276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6.3241812700351954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0.2295473719381862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0.13268602713392585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1.3852232255773309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0.13268602713392674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0.47593108122312344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0.1914486830128368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7.8996997817944941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8.3236012785886206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E-4EB2-9F7E-A40A04610D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E-4EB2-9F7E-A40A04610D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D0-4918-9855-EFB634C398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D0-4918-9855-EFB634C398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0.26841462820041873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0.1317754251072607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1.375716670110716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0.1317754251072607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0.38857215009928936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7.48400451191283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7.4200269696454768E-2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0.32081559347377109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8.9440988874375904E-2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0.93375118528748047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8.9440988874375904E-2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4.7387420555253357E-2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8.990678890934646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0.42692307692307696</c:v>
                </c:pt>
                <c:pt idx="1">
                  <c:v>0.55769230769230771</c:v>
                </c:pt>
                <c:pt idx="2">
                  <c:v>3.8461538461538459E-3</c:v>
                </c:pt>
                <c:pt idx="3">
                  <c:v>1.1538461538461539E-2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0.14964383942461534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0.408881929652674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0.11399322497080533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1.1900730333016973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0.11399322497080533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0.408881929652674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0.14572845749041541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8.4961204329183868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8.5543421434067461</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BA-4309-BCE8-8C7CDDBB8A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BA-4309-BCE8-8C7CDDBB8A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FB-42B1-B5FE-7517044DE3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FB-42B1-B5FE-7517044DE3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7.7510710123415372E-2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0.32568618549771156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9.0798873515542056E-2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0.94792730754562982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9.0798873515542056E-2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0.32568618549771244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0.26818958314894736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8.3062296044700741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0.18242163880142925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0.23408485669878765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6.5261107906115612E-2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0.68131667177896205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6.5261107906115612E-2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0.23408485669878765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4.8890278899389017E-2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8.872980901032582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0.23336700508729535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7.5017809819980741E-2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0.78317525016928968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7.5017809819980741E-2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0.26908113921127352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0.22019557801078626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8.6425951286904645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1.7521398192896571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0.38504052462345051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0.10734641949954149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1.1206813308476313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0.1073464194995406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0.38504052462345051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0.22901872228761455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8.3955629394338658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8.394148697657668</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DC-4FE0-834F-5BD8AC04B6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DC-4FE0-834F-5BD8AC04B6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76</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68-479B-B220-D883D8CBC3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68-479B-B220-D883D8CBC3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0.33992889506151069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0.26538086058818244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7.3986199805093023E-2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0.77240538854008278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7.3986199805093023E-2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0.26538086058818244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0.1213520706875606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8.833178159529389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0.65035826748048109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0.30554881168734571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8.5184724254810718E-2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0.88931638885428654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8.5184724254810718E-2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0.30554881168734482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0.48097710409491512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7.9027135282219847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0.7401549741393918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0.33953612157334234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9.4660132144022135E-2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0.9882382976902937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9.4660132144021247E-2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0.33953612157334234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0.21144065902997866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8.3202547900691197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0.71614233428631557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0.3162873065283387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8.8178536329844626E-2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0.92057136052635613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8.8178536329843737E-2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0.31628730652833958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0.16144096568853072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8.478181624861957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0.36356596800732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0.26519612570159978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7.3934697099888425E-2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0.77186770763298895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7.3934697099888425E-2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0.26519612570159978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0.22696331282521243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8.6969577205512074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0.69423610881719089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0.38527356052964645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0.10741138816789064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1.1213595944920796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0.10741138816788975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0.38527356052964556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0.26463514817942446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8.1336063627123387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0.50027241917419474</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0.52276393291880918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0.1457426760396503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1.5215327805703716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0.14574267603965119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0.42988643559238682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8.3594101074890368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7.8039047705666009</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CC-4F7D-8E7A-DDFED84527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CC-4F7D-8E7A-DDFED84527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2.5921576969691049</c:v>
                </c:pt>
                <c:pt idx="1">
                  <c:v>8.1243019197401445</c:v>
                </c:pt>
                <c:pt idx="2">
                  <c:v>7.4009432640263588</c:v>
                </c:pt>
                <c:pt idx="3">
                  <c:v>7.806610387179572</c:v>
                </c:pt>
                <c:pt idx="4">
                  <c:v>5.1488061004868451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8.6864883996386659</c:v>
                </c:pt>
                <c:pt idx="2">
                  <c:v>7.9298290009492707</c:v>
                </c:pt>
                <c:pt idx="3">
                  <c:v>8.3012573380009087</c:v>
                </c:pt>
                <c:pt idx="4">
                  <c:v>5.6332485655474924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6C-40FB-AF95-C0AEDB1434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6C-40FB-AF95-C0AEDB1434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0.57663957267737853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0.35753712812118899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9.9678678184568881E-2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1.0406312035912144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9.9678678184568881E-2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0.35753712812118899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0.42510912536472034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8.8370975029900869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0.25400825523363579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0.28354763793925741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7.9050961506188955E-2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0.8252807793549195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7.9050961506188955E-2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0.14549026410834109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9.2544928094800216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0.6196374297111209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0.69107820960377797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0.19266743797336083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2.0114206119367815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0.19266743797336083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0.48290422488008566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7.1011481727864556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8.6403895178206902E-2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0.8982416381076419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0.25042305297748868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2.6143810067827875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0.25042305297748868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0.89824163810764102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4.7225086721686793E-2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6.0228805970098414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8.4847354843144167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89-4581-82BB-E1862EE72D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89-4581-82BB-E1862EE72D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23-46B2-A028-8C0AAA384F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23-46B2-A028-8C0AAA384F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0.20555747803467384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7.1264295300593972E-2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0.74398909317816475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7.1264295300593972E-2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0.1268120603305487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9.1533876294250849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0.27426759980583615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0.11595930367056795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1.2105986149100341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0.11595930367056795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0.4159340509766718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0.56460750953958438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8.0334115124804981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6.9993949334714216</c:v>
                </c:pt>
                <c:pt idx="1">
                  <c:v>7.7042955781426246</c:v>
                </c:pt>
                <c:pt idx="2">
                  <c:v>8.4101000892675355</c:v>
                </c:pt>
                <c:pt idx="3">
                  <c:v>8.1572041817420846</c:v>
                </c:pt>
                <c:pt idx="4">
                  <c:v>6.8320696795612328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6.9389663609804657</c:v>
                </c:pt>
                <c:pt idx="2">
                  <c:v>7.8492334958346444</c:v>
                </c:pt>
                <c:pt idx="3">
                  <c:v>7.7204325643007676</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0.63171302087247216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0.29433774266814616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8.2059162032106059E-2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0.85668596440494316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8.2059162032107835E-2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0.29433774266814616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0.30845130132582099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8.1884009033200336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0.26000795394951126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0.10421686367005378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1.0880092137122555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0.10421686367005556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0.37381513094900676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0.16255217614007123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7.870334553363163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0.37552871996281567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0.11225682504554069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1.1719452653872935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0.11225682504554158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0.40265364238145196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0.18619809664842712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7.9697294155425444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0.36939879988075219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0.21861754905923902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6.0948938177936895E-2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0.63629823397408103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6.0948938177936895E-2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0.21861754905923902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6.4558600601767324E-2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9.4741300144452598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0.2145328903676047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0.29557833405991474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8.2405029636817062E-2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0.86029677293821649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8.2405029636817062E-2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0.29557833405991474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0.19492977632659603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8.703754361624334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8.3171563369941257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8C-4E20-B24D-83E7657A01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8C-4E20-B24D-83E7657A01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99-49DD-A935-6118E1E9D5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99-49DD-A935-6118E1E9D5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1.1627522100676302E-2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0.23169546709190314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6.459496394804809E-2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0.67436222373177301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6.459496394804809E-2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0.17405979002730554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9.2032891977600695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0.12719662878812343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0.26869690289830572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7.4910687608678472E-2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0.78205690954008844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7.4910687608678472E-2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0.14069727556268319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8.7487848797508843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3.9220088654284471</c:v>
                </c:pt>
                <c:pt idx="1">
                  <c:v>7.48400451191283</c:v>
                </c:pt>
                <c:pt idx="2">
                  <c:v>5.976631343923839</c:v>
                </c:pt>
                <c:pt idx="3">
                  <c:v>8.4016049158083792</c:v>
                </c:pt>
                <c:pt idx="4">
                  <c:v>7.870334553363163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8.4070190049429687</c:v>
                </c:pt>
                <c:pt idx="2">
                  <c:v>6.5441704220939876</c:v>
                </c:pt>
                <c:pt idx="3">
                  <c:v>8.8082713417254546</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1.0413455602841837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0.3156887262432142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3.2957453402658672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0.31568872624321465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0.94499118932578519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6.9993949334714216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0.17787162722463545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0.47061007451638925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0.13120257024673254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1.3697361469551943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0.13120257024673165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0.12363561743722684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8.460050877282276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0.40970539397061057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0.18496421719798839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1.9310000841669108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0.18496421719798839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0.22745816525057982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7.6223790600413004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6.5891491027107776</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FF-469D-9BB7-2AF46CF25D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FF-469D-9BB7-2AF46CF25D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BD-4B15-B55F-1197FAE7F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BD-4B15-B55F-1197FAE7F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0.24538095678680794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0.25600236923584463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2.6726282738903944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0.25600236923584507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0.91825406953454269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0.26249245481952599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6.3867592755060807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0.53093859849114633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0.56891785642202652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0.15861004484133989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1.6558662782353455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0.15861004484133989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0.56891785642202652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0.21203002216368461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6.7915389299154736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6.0888080095248567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22-48E5-A1CA-5EC40EA47E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22-48E5-A1CA-5EC40EA47E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092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365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804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RJ7 | St George's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St George's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2050989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874428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53519349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443687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 George's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noise from other patients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65483919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69383935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2117230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9008733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St George's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161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258640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2AFD7A8-4B33-32AE-5490-B41A56F89228}"/>
              </a:ext>
            </a:extLst>
          </p:cNvPr>
          <p:cNvGraphicFramePr/>
          <p:nvPr>
            <p:extLst>
              <p:ext uri="{D42A27DB-BD31-4B8C-83A1-F6EECF244321}">
                <p14:modId xmlns:p14="http://schemas.microsoft.com/office/powerpoint/2010/main" val="4000258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343BB18-045A-A403-646E-876E988BD8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20283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02772475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65275463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8886248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8003549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74783477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30420759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407687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6034521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85290279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301050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DE7EF1C-0F7E-2FDB-BC0D-C99761473400}"/>
              </a:ext>
            </a:extLst>
          </p:cNvPr>
          <p:cNvGraphicFramePr/>
          <p:nvPr>
            <p:extLst>
              <p:ext uri="{D42A27DB-BD31-4B8C-83A1-F6EECF244321}">
                <p14:modId xmlns:p14="http://schemas.microsoft.com/office/powerpoint/2010/main" val="3882560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71AD240-00D2-1EC2-5A3B-494D62DC42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57574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57318152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49667364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77743343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0345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26125886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0337990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20078581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3338904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984206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44391959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2004706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2CC374-3E21-622C-74CE-E25C8AF94702}"/>
              </a:ext>
            </a:extLst>
          </p:cNvPr>
          <p:cNvGraphicFramePr/>
          <p:nvPr>
            <p:extLst>
              <p:ext uri="{D42A27DB-BD31-4B8C-83A1-F6EECF244321}">
                <p14:modId xmlns:p14="http://schemas.microsoft.com/office/powerpoint/2010/main" val="6756785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F273E0A-A8D5-53A2-F001-F4D913F6D1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75551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1015549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87499847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20094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24222034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173156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137581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1B80E26-076F-02EC-0EF6-E8D9D04CB77A}"/>
              </a:ext>
            </a:extLst>
          </p:cNvPr>
          <p:cNvGraphicFramePr/>
          <p:nvPr>
            <p:extLst>
              <p:ext uri="{D42A27DB-BD31-4B8C-83A1-F6EECF244321}">
                <p14:modId xmlns:p14="http://schemas.microsoft.com/office/powerpoint/2010/main" val="3935311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5802336-C8F4-98BC-D192-06456C8F85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3508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49124178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1841114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85746135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24942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77215782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8660620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071038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16367293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39647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53790485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490358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237446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916B7FB-630A-D33D-6D4A-4333448BA3F2}"/>
              </a:ext>
            </a:extLst>
          </p:cNvPr>
          <p:cNvGraphicFramePr/>
          <p:nvPr>
            <p:extLst>
              <p:ext uri="{D42A27DB-BD31-4B8C-83A1-F6EECF244321}">
                <p14:modId xmlns:p14="http://schemas.microsoft.com/office/powerpoint/2010/main" val="29967459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4EE66A4-1F22-5BA5-D959-C2A89F241F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0740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7943431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3720589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94057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90458696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034812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57587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929515D-5243-F4B0-930A-A0C7CEF27F18}"/>
              </a:ext>
            </a:extLst>
          </p:cNvPr>
          <p:cNvGraphicFramePr/>
          <p:nvPr>
            <p:extLst>
              <p:ext uri="{D42A27DB-BD31-4B8C-83A1-F6EECF244321}">
                <p14:modId xmlns:p14="http://schemas.microsoft.com/office/powerpoint/2010/main" val="13515179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DA3903B-E3AD-B531-46D2-A6486B8781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656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89026187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98866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27312988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02241901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83204838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0717649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7760729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161D693-1FEA-F452-FE90-C387D2256737}"/>
              </a:ext>
            </a:extLst>
          </p:cNvPr>
          <p:cNvGraphicFramePr/>
          <p:nvPr>
            <p:extLst>
              <p:ext uri="{D42A27DB-BD31-4B8C-83A1-F6EECF244321}">
                <p14:modId xmlns:p14="http://schemas.microsoft.com/office/powerpoint/2010/main" val="1685684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6E16104-9406-5997-B500-CF6B69573A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85834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80354430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439492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09460331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62492914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66791025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70141917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2770935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48880396"/>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20586073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6848491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15034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5637061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AE9053-FA23-49BF-8C72-3FD9D0AEF97D}"/>
              </a:ext>
            </a:extLst>
          </p:cNvPr>
          <p:cNvGraphicFramePr/>
          <p:nvPr>
            <p:extLst>
              <p:ext uri="{D42A27DB-BD31-4B8C-83A1-F6EECF244321}">
                <p14:modId xmlns:p14="http://schemas.microsoft.com/office/powerpoint/2010/main" val="4228321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17D1A1-2576-83A9-915D-46739D6FD1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0713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6574452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2715610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2723202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52614111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148240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8149995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88736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C713FD-81DD-F272-D0CC-CF705C84220A}"/>
              </a:ext>
            </a:extLst>
          </p:cNvPr>
          <p:cNvGraphicFramePr/>
          <p:nvPr>
            <p:extLst>
              <p:ext uri="{D42A27DB-BD31-4B8C-83A1-F6EECF244321}">
                <p14:modId xmlns:p14="http://schemas.microsoft.com/office/powerpoint/2010/main" val="2924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4CB826F-F490-D5CF-D802-0727ECC001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48683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40316722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78399174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2045036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616498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9491424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04811159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76718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33005104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86710517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1528100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617969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41F47E-AB06-0909-2471-B63A7FDD8179}"/>
              </a:ext>
            </a:extLst>
          </p:cNvPr>
          <p:cNvGraphicFramePr/>
          <p:nvPr>
            <p:extLst>
              <p:ext uri="{D42A27DB-BD31-4B8C-83A1-F6EECF244321}">
                <p14:modId xmlns:p14="http://schemas.microsoft.com/office/powerpoint/2010/main" val="35025510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D99CC5-BCDE-88C7-F080-A13FC05528D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19851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4902506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35644258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81299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97617515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03543216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048480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84522191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89196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8343641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FF506C-2CFD-418B-AE01-11B6707D3E1C}"/>
              </a:ext>
            </a:extLst>
          </p:cNvPr>
          <p:cNvGraphicFramePr/>
          <p:nvPr>
            <p:extLst>
              <p:ext uri="{D42A27DB-BD31-4B8C-83A1-F6EECF244321}">
                <p14:modId xmlns:p14="http://schemas.microsoft.com/office/powerpoint/2010/main" val="1825468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A0AD2C7-A16F-E121-F26C-C94E19DE8A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3678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3141462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736140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8116946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56140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3523819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13F9EA-214C-7586-399F-04EFBC4F577F}"/>
              </a:ext>
            </a:extLst>
          </p:cNvPr>
          <p:cNvGraphicFramePr/>
          <p:nvPr>
            <p:extLst>
              <p:ext uri="{D42A27DB-BD31-4B8C-83A1-F6EECF244321}">
                <p14:modId xmlns:p14="http://schemas.microsoft.com/office/powerpoint/2010/main" val="28922209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28873A9-7BDB-95B9-454A-0FFA2E09D64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617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95240031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53350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81338232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471046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2378501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5E234E-2928-E891-9057-030EC1C5D397}"/>
              </a:ext>
            </a:extLst>
          </p:cNvPr>
          <p:cNvGraphicFramePr/>
          <p:nvPr>
            <p:extLst>
              <p:ext uri="{D42A27DB-BD31-4B8C-83A1-F6EECF244321}">
                <p14:modId xmlns:p14="http://schemas.microsoft.com/office/powerpoint/2010/main" val="14861222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67DDBC5-E33B-C590-F2D5-402C9B7BAD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09092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144939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2094731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87227029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3915564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7981136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175288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8B0F3F3-B6C4-7D03-4D61-27077C0F057D}"/>
              </a:ext>
            </a:extLst>
          </p:cNvPr>
          <p:cNvGraphicFramePr/>
          <p:nvPr>
            <p:extLst>
              <p:ext uri="{D42A27DB-BD31-4B8C-83A1-F6EECF244321}">
                <p14:modId xmlns:p14="http://schemas.microsoft.com/office/powerpoint/2010/main" val="20299546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8F942A-65E4-AA99-74F9-547CB07FF2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8579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54595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1100468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261348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8959556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967912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8551320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B1295F-5826-6ABB-CA2C-6F1814823DE8}"/>
              </a:ext>
            </a:extLst>
          </p:cNvPr>
          <p:cNvGraphicFramePr/>
          <p:nvPr>
            <p:extLst>
              <p:ext uri="{D42A27DB-BD31-4B8C-83A1-F6EECF244321}">
                <p14:modId xmlns:p14="http://schemas.microsoft.com/office/powerpoint/2010/main" val="17507987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E0FCD3-2C1D-64AF-478F-12291EE03B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0938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1896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969191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0057341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8395543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945821-909F-F904-D2B8-005413B8367C}"/>
              </a:ext>
            </a:extLst>
          </p:cNvPr>
          <p:cNvGraphicFramePr/>
          <p:nvPr>
            <p:extLst>
              <p:ext uri="{D42A27DB-BD31-4B8C-83A1-F6EECF244321}">
                <p14:modId xmlns:p14="http://schemas.microsoft.com/office/powerpoint/2010/main" val="24711389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EDD64E-D33A-E0DF-D5E7-75C763C601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13984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6441272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6605601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9595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7945778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3F646B-6AD8-C7C4-545A-315757C7CE9E}"/>
              </a:ext>
            </a:extLst>
          </p:cNvPr>
          <p:cNvGraphicFramePr/>
          <p:nvPr>
            <p:extLst>
              <p:ext uri="{D42A27DB-BD31-4B8C-83A1-F6EECF244321}">
                <p14:modId xmlns:p14="http://schemas.microsoft.com/office/powerpoint/2010/main" val="3619319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DCB891-D9A7-38DA-DBDE-CB05B0E903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7370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8125474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01647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8161097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79808804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173469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010578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9D5E90-6469-0361-5495-82AEED8E693C}"/>
              </a:ext>
            </a:extLst>
          </p:cNvPr>
          <p:cNvGraphicFramePr/>
          <p:nvPr>
            <p:extLst>
              <p:ext uri="{D42A27DB-BD31-4B8C-83A1-F6EECF244321}">
                <p14:modId xmlns:p14="http://schemas.microsoft.com/office/powerpoint/2010/main" val="3774524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71B5A76-AF01-AABB-4122-27493A7B6B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3464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69802019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202645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64012488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880765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6912550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A83467-02F0-538E-257B-D3F734F21440}"/>
              </a:ext>
            </a:extLst>
          </p:cNvPr>
          <p:cNvGraphicFramePr/>
          <p:nvPr>
            <p:extLst>
              <p:ext uri="{D42A27DB-BD31-4B8C-83A1-F6EECF244321}">
                <p14:modId xmlns:p14="http://schemas.microsoft.com/office/powerpoint/2010/main" val="40825087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EFDE32-AD99-7CFB-193B-239F112496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8174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82407294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0875059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29319890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92579745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2552331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9934127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179903-16E3-87CC-E5BE-CE60CB9E4E68}"/>
              </a:ext>
            </a:extLst>
          </p:cNvPr>
          <p:cNvGraphicFramePr/>
          <p:nvPr>
            <p:extLst>
              <p:ext uri="{D42A27DB-BD31-4B8C-83A1-F6EECF244321}">
                <p14:modId xmlns:p14="http://schemas.microsoft.com/office/powerpoint/2010/main" val="2079887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B4CBB9-208A-D27D-0AC3-294E0D7256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92767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74628972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57987629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43367832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32330803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04998321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222226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211057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254578-B3E9-5432-7787-BD1E633C0EDF}"/>
              </a:ext>
            </a:extLst>
          </p:cNvPr>
          <p:cNvGraphicFramePr/>
          <p:nvPr>
            <p:extLst>
              <p:ext uri="{D42A27DB-BD31-4B8C-83A1-F6EECF244321}">
                <p14:modId xmlns:p14="http://schemas.microsoft.com/office/powerpoint/2010/main" val="23491450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248174-C385-BF49-AE37-1C823A7343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65268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63596244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60330050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98942681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93852789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37380254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6352943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2502774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8044796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19796998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04690113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108820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7567093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676BAF-3D6A-7391-406A-05895126BF92}"/>
              </a:ext>
            </a:extLst>
          </p:cNvPr>
          <p:cNvGraphicFramePr/>
          <p:nvPr>
            <p:extLst>
              <p:ext uri="{D42A27DB-BD31-4B8C-83A1-F6EECF244321}">
                <p14:modId xmlns:p14="http://schemas.microsoft.com/office/powerpoint/2010/main" val="39399527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6945D3-8CB1-D218-A5A8-8AE9C3DF22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7241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70204392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713666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99236305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22835712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0537097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628531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5551570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22536428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11771</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St George's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